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D673-F1FA-4DBB-9D3A-EECCD95DECFA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g\Cars\1937 Ford\parts list\exterior\cowl vent\originals\IMG_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3001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85750" y="1524000"/>
            <a:ext cx="533400" cy="457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1905000"/>
            <a:ext cx="28956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78-700616</a:t>
            </a:r>
          </a:p>
          <a:p>
            <a:r>
              <a:rPr lang="en-US" sz="1400" b="1" dirty="0" smtClean="0">
                <a:latin typeface="Cambria" pitchFamily="18" charset="0"/>
              </a:rPr>
              <a:t>(cowl vent rubber seal)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29200" y="0"/>
            <a:ext cx="1828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78-700590</a:t>
            </a:r>
          </a:p>
          <a:p>
            <a:r>
              <a:rPr lang="en-US" sz="1400" b="1" dirty="0" smtClean="0">
                <a:latin typeface="Cambria" pitchFamily="18" charset="0"/>
              </a:rPr>
              <a:t>(cowl vent screen)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4400" y="4572000"/>
            <a:ext cx="21336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787-700600</a:t>
            </a:r>
          </a:p>
          <a:p>
            <a:r>
              <a:rPr lang="en-US" sz="1400" b="1" dirty="0" smtClean="0">
                <a:latin typeface="Cambria" pitchFamily="18" charset="0"/>
              </a:rPr>
              <a:t>(cowl vent 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70" name="Straight Arrow Connector 69"/>
          <p:cNvCxnSpPr>
            <a:stCxn id="65" idx="2"/>
          </p:cNvCxnSpPr>
          <p:nvPr/>
        </p:nvCxnSpPr>
        <p:spPr>
          <a:xfrm flipH="1">
            <a:off x="5257800" y="677108"/>
            <a:ext cx="685800" cy="69449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5029200" y="3505200"/>
            <a:ext cx="685800" cy="10668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81600" y="5181600"/>
            <a:ext cx="685800" cy="533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g\Cars\1937 Ford\parts list\exterior\cowl vent\originals\IMG_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gg\Cars\1937 Ford\parts list\exterior\cowl vent\originals\IMG_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43000" y="13716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regg\Cars\1937 Ford\parts list\exterior\cowl vent\originals\IMG_1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048000" y="6172200"/>
            <a:ext cx="1066800" cy="2286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124200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78-700620-A</a:t>
            </a:r>
          </a:p>
          <a:p>
            <a:r>
              <a:rPr lang="en-US" sz="1400" b="1" dirty="0" smtClean="0">
                <a:latin typeface="Cambria" pitchFamily="18" charset="0"/>
              </a:rPr>
              <a:t>(cowl vent lever ratchet)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19600" y="8466892"/>
            <a:ext cx="24384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40-700624</a:t>
            </a:r>
          </a:p>
          <a:p>
            <a:r>
              <a:rPr lang="en-US" sz="1400" b="1" dirty="0" smtClean="0">
                <a:latin typeface="Cambria" pitchFamily="18" charset="0"/>
              </a:rPr>
              <a:t>(cowl vent ratchet spring)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9600" y="0"/>
            <a:ext cx="24384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48-700615</a:t>
            </a:r>
          </a:p>
          <a:p>
            <a:r>
              <a:rPr lang="en-US" sz="1400" b="1" dirty="0" smtClean="0">
                <a:latin typeface="Cambria" pitchFamily="18" charset="0"/>
              </a:rPr>
              <a:t>(cowl vent lever roller</a:t>
            </a:r>
            <a:r>
              <a:rPr lang="en-US" sz="1400" b="1" dirty="0" smtClean="0">
                <a:latin typeface="Cambria" pitchFamily="18" charset="0"/>
              </a:rPr>
              <a:t>)????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1989892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48-700625</a:t>
            </a:r>
          </a:p>
          <a:p>
            <a:r>
              <a:rPr lang="en-US" sz="1400" b="1" dirty="0" smtClean="0">
                <a:latin typeface="Cambria" pitchFamily="18" charset="0"/>
              </a:rPr>
              <a:t>(cowl vent  washer)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57200"/>
            <a:ext cx="24384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48-700637</a:t>
            </a:r>
          </a:p>
          <a:p>
            <a:r>
              <a:rPr lang="en-US" sz="1400" b="1" dirty="0" smtClean="0">
                <a:latin typeface="Cambria" pitchFamily="18" charset="0"/>
              </a:rPr>
              <a:t>(cowl vent friction washer)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81200" y="8458200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78-700612-A</a:t>
            </a:r>
          </a:p>
          <a:p>
            <a:r>
              <a:rPr lang="en-US" sz="1400" b="1" dirty="0" smtClean="0">
                <a:latin typeface="Cambria" pitchFamily="18" charset="0"/>
              </a:rPr>
              <a:t>(cowl vent lever 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086600"/>
            <a:ext cx="19050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</a:t>
            </a:r>
          </a:p>
          <a:p>
            <a:r>
              <a:rPr lang="en-US" sz="1400" b="1" dirty="0" smtClean="0">
                <a:latin typeface="Cambria" pitchFamily="18" charset="0"/>
              </a:rPr>
              <a:t>(cowl vent lever nut)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09092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48-700613</a:t>
            </a:r>
          </a:p>
          <a:p>
            <a:r>
              <a:rPr lang="en-US" sz="1400" b="1" dirty="0" smtClean="0">
                <a:latin typeface="Cambria" pitchFamily="18" charset="0"/>
              </a:rPr>
              <a:t>(cowl vent  mini spring)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80692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</a:t>
            </a:r>
          </a:p>
          <a:p>
            <a:r>
              <a:rPr lang="en-US" sz="1400" b="1" dirty="0" smtClean="0">
                <a:latin typeface="Cambria" pitchFamily="18" charset="0"/>
              </a:rPr>
              <a:t>(cowl vent washer)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76092"/>
            <a:ext cx="22098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48-</a:t>
            </a:r>
          </a:p>
          <a:p>
            <a:r>
              <a:rPr lang="en-US" sz="1400" b="1" dirty="0" smtClean="0">
                <a:latin typeface="Cambria" pitchFamily="18" charset="0"/>
              </a:rPr>
              <a:t>(cowl vent  lock washer)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00600" y="7696200"/>
            <a:ext cx="685800" cy="762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810000"/>
            <a:ext cx="228600" cy="1295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1143000"/>
            <a:ext cx="457200" cy="457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43000" y="2667000"/>
            <a:ext cx="457200" cy="3048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>
            <a:off x="1104900" y="3886200"/>
            <a:ext cx="4953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86200" y="1981200"/>
            <a:ext cx="457200" cy="457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1295400"/>
            <a:ext cx="21336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787-700600</a:t>
            </a:r>
          </a:p>
          <a:p>
            <a:r>
              <a:rPr lang="en-US" sz="1400" b="1" dirty="0" smtClean="0">
                <a:latin typeface="Cambria" pitchFamily="18" charset="0"/>
              </a:rPr>
              <a:t>(cowl vent )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9197</TotalTime>
  <Words>90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gregg</cp:lastModifiedBy>
  <cp:revision>120</cp:revision>
  <dcterms:created xsi:type="dcterms:W3CDTF">2017-01-01T16:37:32Z</dcterms:created>
  <dcterms:modified xsi:type="dcterms:W3CDTF">2017-01-09T15:58:36Z</dcterms:modified>
</cp:coreProperties>
</file>